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00"/>
    <p:restoredTop sz="94725"/>
  </p:normalViewPr>
  <p:slideViewPr>
    <p:cSldViewPr snapToGrid="0" snapToObjects="1">
      <p:cViewPr>
        <p:scale>
          <a:sx n="110" d="100"/>
          <a:sy n="11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15:44:4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15:44:52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E74F-92FD-854B-BD6F-E4356FC41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C7950-1516-2149-8A73-2634D7CB6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04B44-1230-4E4D-915D-6D2334DFA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EA30A-ADBF-D448-B471-6671367AB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2F243-6C1B-8840-AE9D-BDD2BA241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5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DAC91-F3FB-0E4C-8C8F-7C755A7D0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240E83-921C-6F49-BA62-755D50BA35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26C55-C283-2547-9132-91E5A7EA0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CE20D-ABD4-D148-A635-58E715FB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89D81-E557-EB40-B684-872B3713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48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8B4FAD-E58F-5642-B15A-925017C6E1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B0081-2153-3645-ABD5-DC4365022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8F17F-7EBA-CA47-91CB-FB3B7AAB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43B82-652F-8245-9D4E-6888E10EB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801D5-AADF-F040-811F-11A6641B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07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D5CE8-A918-8945-9D5F-F2717A43F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1EE39-3C69-7548-A65F-273BD6D05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01A55-2D65-7F47-B9C3-372B6B45F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E23BE-5550-A441-8AE0-8F27BDD6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960B4-308C-554A-AA9C-83728A597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69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3103-6B3F-544B-B846-4F6C31E8D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31456-496E-894E-A229-D310826F6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339C7-06C1-F547-B33B-E3A76169A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CFF1E-3F7C-5B44-A0E3-5615639CE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0632B-1722-8C47-B8EB-51EE240F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66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0DC8-5F07-F848-B67C-2EA7A4FC5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90557-EBE8-1844-BBBF-21D6B3BE1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31E53-35EB-774D-A9A6-737F9813B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075A6-22EF-D547-94DF-2463DFC32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74060-F628-2045-A118-C2FFAC6A9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A66CC-F814-074C-9F84-379B7B878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7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3D7D0-3595-1840-9868-26DC02856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9ACFC-8C68-3845-A72A-C6DF19298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15932C-051A-7D44-91CB-B10A56AE0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29CE1-EE28-0E4C-BF87-7980AF709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A818B-208F-1C45-8ABA-163970DF38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C51F45-7289-AF4E-9F93-EFF0DFB98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6/2/20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2F55B5-539C-3440-8E8B-4B1A3A43F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B32322-02ED-B046-AE56-BAF372EFB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6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A2C2-936A-614C-A650-0EEA692D8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3080C-9F0A-CC43-887C-E54C24F4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6/2/20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A49A8-549B-F842-84EB-5D224EE3F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CA3F0-633E-DC4F-9A73-D49C0B73A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49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C61EB-B0C5-1641-9A2C-665C8E4FD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6/2/20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3A42D-1B82-D849-B406-0EC6D43F7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F0421-FC49-E147-A283-2BAF5B29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4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82D62-6EEE-AA47-B3EB-82ABBC45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7BA00-D429-AD42-AF1B-5256756ED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04BF7-067E-D643-A5C2-34EE38B9F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579AF-98F1-AA46-B3E3-66934EC7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A46EC-0F71-F34A-962F-05C39087A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69E2F5-AE8B-BA49-A4CE-AD318B35C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0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F024-2BDC-864F-B5B2-4C222EB34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FFB5F2-11C5-C44E-9566-1A2B2E543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57B0B-D2E4-C541-9B29-BB713F233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14714-0093-184A-830E-8E67FF8CF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13CF4-545B-C445-A4CC-02E71EB9A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94081-97CE-964A-BDFC-741155B7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42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36E477-D609-7D4F-A84B-372F49189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E884E-DA31-B942-AA8D-451FAD87D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19771-76DD-0B4C-8B3E-D598D5B4A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D547A-C44C-434C-BFA0-EC89402B1C97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F73D6-A180-8C4F-B13E-15DF19FCA7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0D926-96D2-CE45-8485-BBBF87D32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4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1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E66A85-925A-D147-8FCA-C985E848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26" y="317793"/>
            <a:ext cx="1976130" cy="2931943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8B08E3-4907-6147-88D2-EA5540552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738" y="3706689"/>
            <a:ext cx="1976130" cy="293194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57317C-91EB-8441-BCF7-CDFF1DE5F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0144" y="317793"/>
            <a:ext cx="1976130" cy="293194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0A3648-3C39-1541-9CB9-2CA5B3BC0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144" y="3706689"/>
            <a:ext cx="2111641" cy="293194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2CE236-EFC0-2345-A162-915849A43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2650" y="317793"/>
            <a:ext cx="1976130" cy="293194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8DF447-70F6-394F-8D30-F48DE564C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9738" y="317793"/>
            <a:ext cx="1976130" cy="293194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5A87B1-E146-2A49-B235-BC0A8BAC9E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4941" y="3706689"/>
            <a:ext cx="1976130" cy="293194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57BCA9-D28C-504E-86C4-30A671D206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6825" y="3706689"/>
            <a:ext cx="1976130" cy="2931943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C52F23A-037E-A94D-A12D-3E6FD274A359}"/>
              </a:ext>
            </a:extLst>
          </p:cNvPr>
          <p:cNvSpPr/>
          <p:nvPr/>
        </p:nvSpPr>
        <p:spPr>
          <a:xfrm>
            <a:off x="1045726" y="219368"/>
            <a:ext cx="348916" cy="34891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D74C8C-8940-D34D-A0A7-0E7A76B80D9F}"/>
              </a:ext>
            </a:extLst>
          </p:cNvPr>
          <p:cNvSpPr/>
          <p:nvPr/>
        </p:nvSpPr>
        <p:spPr>
          <a:xfrm>
            <a:off x="3729862" y="219368"/>
            <a:ext cx="348916" cy="34891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C5BF8CE-F4BF-7A47-9A9F-9624B6DE12EC}"/>
              </a:ext>
            </a:extLst>
          </p:cNvPr>
          <p:cNvSpPr/>
          <p:nvPr/>
        </p:nvSpPr>
        <p:spPr>
          <a:xfrm>
            <a:off x="6362774" y="224340"/>
            <a:ext cx="348916" cy="34891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1F99FF-A2DD-F845-BC47-842311BD3CBD}"/>
              </a:ext>
            </a:extLst>
          </p:cNvPr>
          <p:cNvSpPr/>
          <p:nvPr/>
        </p:nvSpPr>
        <p:spPr>
          <a:xfrm>
            <a:off x="9065562" y="219368"/>
            <a:ext cx="348916" cy="34891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5ECDBDD-66DB-D444-8E2F-31C8D5F8861B}"/>
              </a:ext>
            </a:extLst>
          </p:cNvPr>
          <p:cNvSpPr/>
          <p:nvPr/>
        </p:nvSpPr>
        <p:spPr>
          <a:xfrm>
            <a:off x="1045726" y="3651503"/>
            <a:ext cx="348916" cy="34891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571E30C-6D93-B347-B56E-EE18BA6FD0CA}"/>
              </a:ext>
            </a:extLst>
          </p:cNvPr>
          <p:cNvSpPr/>
          <p:nvPr/>
        </p:nvSpPr>
        <p:spPr>
          <a:xfrm>
            <a:off x="3677570" y="3651503"/>
            <a:ext cx="348916" cy="34891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9528AC-B186-364E-A65A-96D4DE3F7C10}"/>
              </a:ext>
            </a:extLst>
          </p:cNvPr>
          <p:cNvSpPr/>
          <p:nvPr/>
        </p:nvSpPr>
        <p:spPr>
          <a:xfrm>
            <a:off x="6310483" y="3651503"/>
            <a:ext cx="348916" cy="34891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541A162-13AC-2442-B98B-FBF25A3F949F}"/>
              </a:ext>
            </a:extLst>
          </p:cNvPr>
          <p:cNvSpPr/>
          <p:nvPr/>
        </p:nvSpPr>
        <p:spPr>
          <a:xfrm>
            <a:off x="9039568" y="3651503"/>
            <a:ext cx="348916" cy="34891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7557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E66A85-925A-D147-8FCA-C985E848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89" y="113931"/>
            <a:ext cx="1598164" cy="237116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8B08E3-4907-6147-88D2-EA5540552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501" y="3502827"/>
            <a:ext cx="1598164" cy="237116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57317C-91EB-8441-BCF7-CDFF1DE5F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907" y="113931"/>
            <a:ext cx="1598164" cy="237116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0A3648-3C39-1541-9CB9-2CA5B3BC0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7475" y="3502826"/>
            <a:ext cx="1707756" cy="2371161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2CE236-EFC0-2345-A162-915849A43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1413" y="113931"/>
            <a:ext cx="1598164" cy="237116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8DF447-70F6-394F-8D30-F48DE564C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8501" y="113931"/>
            <a:ext cx="1598164" cy="237116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5A87B1-E146-2A49-B235-BC0A8BAC9E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3704" y="3502827"/>
            <a:ext cx="1598164" cy="237116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57BCA9-D28C-504E-86C4-30A671D206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588" y="3502827"/>
            <a:ext cx="1598164" cy="237116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C52F23A-037E-A94D-A12D-3E6FD274A359}"/>
              </a:ext>
            </a:extLst>
          </p:cNvPr>
          <p:cNvSpPr/>
          <p:nvPr/>
        </p:nvSpPr>
        <p:spPr>
          <a:xfrm>
            <a:off x="1009482" y="98253"/>
            <a:ext cx="241426" cy="27352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D74C8C-8940-D34D-A0A7-0E7A76B80D9F}"/>
              </a:ext>
            </a:extLst>
          </p:cNvPr>
          <p:cNvSpPr/>
          <p:nvPr/>
        </p:nvSpPr>
        <p:spPr>
          <a:xfrm>
            <a:off x="3693618" y="98253"/>
            <a:ext cx="241426" cy="27352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C5BF8CE-F4BF-7A47-9A9F-9624B6DE12EC}"/>
              </a:ext>
            </a:extLst>
          </p:cNvPr>
          <p:cNvSpPr/>
          <p:nvPr/>
        </p:nvSpPr>
        <p:spPr>
          <a:xfrm>
            <a:off x="6326530" y="103225"/>
            <a:ext cx="241426" cy="27352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1F99FF-A2DD-F845-BC47-842311BD3CBD}"/>
              </a:ext>
            </a:extLst>
          </p:cNvPr>
          <p:cNvSpPr/>
          <p:nvPr/>
        </p:nvSpPr>
        <p:spPr>
          <a:xfrm>
            <a:off x="9029318" y="98253"/>
            <a:ext cx="241426" cy="27352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5ECDBDD-66DB-D444-8E2F-31C8D5F8861B}"/>
              </a:ext>
            </a:extLst>
          </p:cNvPr>
          <p:cNvSpPr/>
          <p:nvPr/>
        </p:nvSpPr>
        <p:spPr>
          <a:xfrm>
            <a:off x="1009482" y="3530388"/>
            <a:ext cx="241426" cy="27352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571E30C-6D93-B347-B56E-EE18BA6FD0CA}"/>
              </a:ext>
            </a:extLst>
          </p:cNvPr>
          <p:cNvSpPr/>
          <p:nvPr/>
        </p:nvSpPr>
        <p:spPr>
          <a:xfrm>
            <a:off x="3641326" y="3530388"/>
            <a:ext cx="241426" cy="27352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9528AC-B186-364E-A65A-96D4DE3F7C10}"/>
              </a:ext>
            </a:extLst>
          </p:cNvPr>
          <p:cNvSpPr/>
          <p:nvPr/>
        </p:nvSpPr>
        <p:spPr>
          <a:xfrm>
            <a:off x="6274239" y="3530388"/>
            <a:ext cx="241426" cy="27352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541A162-13AC-2442-B98B-FBF25A3F949F}"/>
              </a:ext>
            </a:extLst>
          </p:cNvPr>
          <p:cNvSpPr/>
          <p:nvPr/>
        </p:nvSpPr>
        <p:spPr>
          <a:xfrm>
            <a:off x="9003324" y="3530388"/>
            <a:ext cx="241426" cy="27352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1B35AE-68B1-F743-ADF6-897E96EEC595}"/>
              </a:ext>
            </a:extLst>
          </p:cNvPr>
          <p:cNvSpPr txBox="1"/>
          <p:nvPr/>
        </p:nvSpPr>
        <p:spPr>
          <a:xfrm>
            <a:off x="914897" y="2583517"/>
            <a:ext cx="20425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True Label: [Comedy, Romance]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7F7322-5827-3E48-A783-D8C1D6404A7D}"/>
              </a:ext>
            </a:extLst>
          </p:cNvPr>
          <p:cNvSpPr txBox="1"/>
          <p:nvPr/>
        </p:nvSpPr>
        <p:spPr>
          <a:xfrm>
            <a:off x="510395" y="2777202"/>
            <a:ext cx="2778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Predicted Label: [Drama, Comedy, Romance]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93B418-2084-E04E-BCBE-FFB2E55AF995}"/>
              </a:ext>
            </a:extLst>
          </p:cNvPr>
          <p:cNvSpPr txBox="1"/>
          <p:nvPr/>
        </p:nvSpPr>
        <p:spPr>
          <a:xfrm>
            <a:off x="3289746" y="2583517"/>
            <a:ext cx="23310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True Label: [Comedy, Drama, Family]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0569C2-5CCB-E949-AC6D-19B36DE4D183}"/>
              </a:ext>
            </a:extLst>
          </p:cNvPr>
          <p:cNvSpPr txBox="1"/>
          <p:nvPr/>
        </p:nvSpPr>
        <p:spPr>
          <a:xfrm>
            <a:off x="3224312" y="2777202"/>
            <a:ext cx="2611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Predicted Label: [Drama, Comedy, Action]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1AF36D-0F12-AC41-A1F9-06FFF101610D}"/>
              </a:ext>
            </a:extLst>
          </p:cNvPr>
          <p:cNvSpPr txBox="1"/>
          <p:nvPr/>
        </p:nvSpPr>
        <p:spPr>
          <a:xfrm>
            <a:off x="6194047" y="2583517"/>
            <a:ext cx="20425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True Label: [Comedy, Romance]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74EC7D-8C59-1443-A28E-F6B945B06984}"/>
              </a:ext>
            </a:extLst>
          </p:cNvPr>
          <p:cNvSpPr txBox="1"/>
          <p:nvPr/>
        </p:nvSpPr>
        <p:spPr>
          <a:xfrm>
            <a:off x="5771516" y="2777202"/>
            <a:ext cx="2778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Predicted Label: [Drama, Comedy, Romance]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B93C22-CB72-C44D-AD4A-CDB19F59A54B}"/>
              </a:ext>
            </a:extLst>
          </p:cNvPr>
          <p:cNvSpPr txBox="1"/>
          <p:nvPr/>
        </p:nvSpPr>
        <p:spPr>
          <a:xfrm>
            <a:off x="8678058" y="2583517"/>
            <a:ext cx="24929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True Label: [Comedy, Drama, Romance]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380667-0D60-7848-BD9F-294B4D4DF37B}"/>
              </a:ext>
            </a:extLst>
          </p:cNvPr>
          <p:cNvSpPr txBox="1"/>
          <p:nvPr/>
        </p:nvSpPr>
        <p:spPr>
          <a:xfrm>
            <a:off x="8632372" y="2777202"/>
            <a:ext cx="25843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Predicted Label: [Drama, Comedy, Crime]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34B440-A3AD-D84D-8E0F-0BC7C47B1B48}"/>
              </a:ext>
            </a:extLst>
          </p:cNvPr>
          <p:cNvSpPr txBox="1"/>
          <p:nvPr/>
        </p:nvSpPr>
        <p:spPr>
          <a:xfrm>
            <a:off x="620356" y="5939626"/>
            <a:ext cx="2547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True Label: [Comedy, Fantasy, Romance]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DC4F9A-C972-F24E-9186-98A33861B35D}"/>
              </a:ext>
            </a:extLst>
          </p:cNvPr>
          <p:cNvSpPr txBox="1"/>
          <p:nvPr/>
        </p:nvSpPr>
        <p:spPr>
          <a:xfrm>
            <a:off x="581231" y="6133311"/>
            <a:ext cx="26292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Predicted Label: [Drama, Horror, Comedy]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20F4D2-365D-F043-B4F1-B9E538DE11CB}"/>
              </a:ext>
            </a:extLst>
          </p:cNvPr>
          <p:cNvSpPr txBox="1"/>
          <p:nvPr/>
        </p:nvSpPr>
        <p:spPr>
          <a:xfrm>
            <a:off x="3233783" y="5939626"/>
            <a:ext cx="2449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True Label: [Comedy, Crime, Romance]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AEBA04-068F-DB40-805C-EA7CCF67022E}"/>
              </a:ext>
            </a:extLst>
          </p:cNvPr>
          <p:cNvSpPr txBox="1"/>
          <p:nvPr/>
        </p:nvSpPr>
        <p:spPr>
          <a:xfrm>
            <a:off x="3086469" y="6133311"/>
            <a:ext cx="27622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Predicted Label: [Comedy, Action, Romance]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B4DCCD-75D4-F04B-878D-66BEFDA47AE6}"/>
              </a:ext>
            </a:extLst>
          </p:cNvPr>
          <p:cNvSpPr txBox="1"/>
          <p:nvPr/>
        </p:nvSpPr>
        <p:spPr>
          <a:xfrm>
            <a:off x="6561528" y="5939626"/>
            <a:ext cx="1441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True Label: [Comedy]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E56ED1-1277-0746-AC69-8F85C9EF40D0}"/>
              </a:ext>
            </a:extLst>
          </p:cNvPr>
          <p:cNvSpPr txBox="1"/>
          <p:nvPr/>
        </p:nvSpPr>
        <p:spPr>
          <a:xfrm>
            <a:off x="5890797" y="6133311"/>
            <a:ext cx="2643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Predicted Label: [Drama,  Action, Comedy]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048B38-34D5-6444-A498-022DD65D12A8}"/>
              </a:ext>
            </a:extLst>
          </p:cNvPr>
          <p:cNvSpPr txBox="1"/>
          <p:nvPr/>
        </p:nvSpPr>
        <p:spPr>
          <a:xfrm>
            <a:off x="8903280" y="5939626"/>
            <a:ext cx="20425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True Label: [Comedy, Romance]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C1C689-5DFC-2C47-82F2-296843AD4238}"/>
              </a:ext>
            </a:extLst>
          </p:cNvPr>
          <p:cNvSpPr txBox="1"/>
          <p:nvPr/>
        </p:nvSpPr>
        <p:spPr>
          <a:xfrm>
            <a:off x="8344240" y="6133311"/>
            <a:ext cx="32127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Predicted Label: [Drama, Action, Comedy, Romance] </a:t>
            </a:r>
          </a:p>
        </p:txBody>
      </p:sp>
    </p:spTree>
    <p:extLst>
      <p:ext uri="{BB962C8B-B14F-4D97-AF65-F5344CB8AC3E}">
        <p14:creationId xmlns:p14="http://schemas.microsoft.com/office/powerpoint/2010/main" val="293217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4999585-0327-F34C-BE1A-340199D48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4" t="6686" r="9221" b="26387"/>
          <a:stretch/>
        </p:blipFill>
        <p:spPr>
          <a:xfrm>
            <a:off x="4693052" y="1778720"/>
            <a:ext cx="2604495" cy="25499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DCE72A-5CAD-F247-A6F6-D123AE88A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1" t="32698" r="76601" b="57168"/>
          <a:stretch/>
        </p:blipFill>
        <p:spPr>
          <a:xfrm>
            <a:off x="4693052" y="2513526"/>
            <a:ext cx="1175248" cy="1038737"/>
          </a:xfrm>
          <a:prstGeom prst="ellipse">
            <a:avLst/>
          </a:prstGeom>
        </p:spPr>
      </p:pic>
      <p:pic>
        <p:nvPicPr>
          <p:cNvPr id="9" name="Graphic 8" descr="Magnifying glass">
            <a:extLst>
              <a:ext uri="{FF2B5EF4-FFF2-40B4-BE49-F238E27FC236}">
                <a16:creationId xmlns:a16="http://schemas.microsoft.com/office/drawing/2014/main" id="{8FBCE7ED-8CBC-774F-8F67-6FBB1047B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094945" y="2262818"/>
            <a:ext cx="1967727" cy="19677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6B1F54E-565E-804B-84A6-971A2E53C2AB}"/>
                  </a:ext>
                </a:extLst>
              </p14:cNvPr>
              <p14:cNvContentPartPr/>
              <p14:nvPr/>
            </p14:nvContentPartPr>
            <p14:xfrm>
              <a:off x="6420806" y="-951862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6B1F54E-565E-804B-84A6-971A2E53C2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12166" y="-96050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DD4B756-E29C-C04B-9513-DEEC375D35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22554" y="1189506"/>
            <a:ext cx="3381532" cy="33815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E35E11A-E366-2441-B13A-48FF68B2B4BC}"/>
                  </a:ext>
                </a:extLst>
              </p14:cNvPr>
              <p14:cNvContentPartPr/>
              <p14:nvPr/>
            </p14:nvContentPartPr>
            <p14:xfrm>
              <a:off x="3504086" y="-1041862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E35E11A-E366-2441-B13A-48FF68B2B4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5086" y="-105050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EFA0CDA-E811-8F49-981B-9A511149EB96}"/>
              </a:ext>
            </a:extLst>
          </p:cNvPr>
          <p:cNvSpPr/>
          <p:nvPr/>
        </p:nvSpPr>
        <p:spPr>
          <a:xfrm>
            <a:off x="990600" y="1729773"/>
            <a:ext cx="146151" cy="1461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6F4C089-FC15-1E42-B4B2-DE9B465B38FC}"/>
              </a:ext>
            </a:extLst>
          </p:cNvPr>
          <p:cNvSpPr/>
          <p:nvPr/>
        </p:nvSpPr>
        <p:spPr>
          <a:xfrm>
            <a:off x="999064" y="2000711"/>
            <a:ext cx="146151" cy="1461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0D20DB-BDE1-2E4F-9E2B-772AA0F0333C}"/>
              </a:ext>
            </a:extLst>
          </p:cNvPr>
          <p:cNvSpPr/>
          <p:nvPr/>
        </p:nvSpPr>
        <p:spPr>
          <a:xfrm>
            <a:off x="999064" y="2265813"/>
            <a:ext cx="146151" cy="1461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2B39B41-760F-CC46-8A62-303D1AEE89D5}"/>
              </a:ext>
            </a:extLst>
          </p:cNvPr>
          <p:cNvSpPr/>
          <p:nvPr/>
        </p:nvSpPr>
        <p:spPr>
          <a:xfrm>
            <a:off x="990599" y="2530915"/>
            <a:ext cx="146151" cy="1461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F89852F-AA65-7049-862D-53424C2A4CC6}"/>
              </a:ext>
            </a:extLst>
          </p:cNvPr>
          <p:cNvSpPr/>
          <p:nvPr/>
        </p:nvSpPr>
        <p:spPr>
          <a:xfrm>
            <a:off x="1356407" y="2524594"/>
            <a:ext cx="146151" cy="1461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F030A31-34B0-FA46-8D4A-5533F6B66B1A}"/>
              </a:ext>
            </a:extLst>
          </p:cNvPr>
          <p:cNvSpPr/>
          <p:nvPr/>
        </p:nvSpPr>
        <p:spPr>
          <a:xfrm>
            <a:off x="1356406" y="2238193"/>
            <a:ext cx="146151" cy="1461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17414E1-03EC-7044-A3D1-4E7332ABF8CD}"/>
              </a:ext>
            </a:extLst>
          </p:cNvPr>
          <p:cNvSpPr/>
          <p:nvPr/>
        </p:nvSpPr>
        <p:spPr>
          <a:xfrm>
            <a:off x="1356406" y="1950936"/>
            <a:ext cx="146151" cy="1461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389639D-F30D-8244-B15F-D5873171B2A9}"/>
              </a:ext>
            </a:extLst>
          </p:cNvPr>
          <p:cNvSpPr/>
          <p:nvPr/>
        </p:nvSpPr>
        <p:spPr>
          <a:xfrm>
            <a:off x="1670246" y="2102732"/>
            <a:ext cx="146151" cy="1461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BE6ED3-9F4D-414C-B31C-2EA2D03B43A7}"/>
              </a:ext>
            </a:extLst>
          </p:cNvPr>
          <p:cNvSpPr/>
          <p:nvPr/>
        </p:nvSpPr>
        <p:spPr>
          <a:xfrm>
            <a:off x="1670246" y="2392816"/>
            <a:ext cx="146151" cy="1461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3F9C868-74E5-1241-A2FC-0CF1278FA9B9}"/>
              </a:ext>
            </a:extLst>
          </p:cNvPr>
          <p:cNvSpPr/>
          <p:nvPr/>
        </p:nvSpPr>
        <p:spPr>
          <a:xfrm>
            <a:off x="990598" y="2796017"/>
            <a:ext cx="146151" cy="1461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62F24B1-2EC4-7649-A121-E30408C960DD}"/>
              </a:ext>
            </a:extLst>
          </p:cNvPr>
          <p:cNvCxnSpPr>
            <a:stCxn id="19" idx="6"/>
            <a:endCxn id="25" idx="2"/>
          </p:cNvCxnSpPr>
          <p:nvPr/>
        </p:nvCxnSpPr>
        <p:spPr>
          <a:xfrm>
            <a:off x="1136751" y="1802849"/>
            <a:ext cx="219655" cy="2211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001E66-1AA9-DA46-9C05-4A3921DC0663}"/>
              </a:ext>
            </a:extLst>
          </p:cNvPr>
          <p:cNvCxnSpPr>
            <a:cxnSpLocks/>
            <a:stCxn id="25" idx="2"/>
            <a:endCxn id="20" idx="6"/>
          </p:cNvCxnSpPr>
          <p:nvPr/>
        </p:nvCxnSpPr>
        <p:spPr>
          <a:xfrm flipH="1">
            <a:off x="1145215" y="2024012"/>
            <a:ext cx="211191" cy="49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7A5DD32-DEB9-5044-8225-0D2E3688F382}"/>
              </a:ext>
            </a:extLst>
          </p:cNvPr>
          <p:cNvCxnSpPr>
            <a:cxnSpLocks/>
            <a:stCxn id="25" idx="2"/>
            <a:endCxn id="21" idx="6"/>
          </p:cNvCxnSpPr>
          <p:nvPr/>
        </p:nvCxnSpPr>
        <p:spPr>
          <a:xfrm flipH="1">
            <a:off x="1145215" y="2024012"/>
            <a:ext cx="211191" cy="314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E58608-EB1A-C54C-946F-43780AC9A1AC}"/>
              </a:ext>
            </a:extLst>
          </p:cNvPr>
          <p:cNvCxnSpPr>
            <a:cxnSpLocks/>
            <a:stCxn id="25" idx="2"/>
            <a:endCxn id="22" idx="6"/>
          </p:cNvCxnSpPr>
          <p:nvPr/>
        </p:nvCxnSpPr>
        <p:spPr>
          <a:xfrm flipH="1">
            <a:off x="1136750" y="2024012"/>
            <a:ext cx="219656" cy="579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8B8A10-1B9C-C24F-82E7-B72FE052D0DD}"/>
              </a:ext>
            </a:extLst>
          </p:cNvPr>
          <p:cNvCxnSpPr>
            <a:cxnSpLocks/>
            <a:stCxn id="25" idx="2"/>
            <a:endCxn id="28" idx="6"/>
          </p:cNvCxnSpPr>
          <p:nvPr/>
        </p:nvCxnSpPr>
        <p:spPr>
          <a:xfrm flipH="1">
            <a:off x="1136749" y="2024012"/>
            <a:ext cx="219657" cy="845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91D864-A7D5-2447-A2A9-86D530817BAD}"/>
              </a:ext>
            </a:extLst>
          </p:cNvPr>
          <p:cNvCxnSpPr>
            <a:cxnSpLocks/>
            <a:stCxn id="24" idx="2"/>
          </p:cNvCxnSpPr>
          <p:nvPr/>
        </p:nvCxnSpPr>
        <p:spPr>
          <a:xfrm flipH="1" flipV="1">
            <a:off x="1153680" y="1831987"/>
            <a:ext cx="202726" cy="479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AFB334C-134A-C941-A642-E648F58DF055}"/>
              </a:ext>
            </a:extLst>
          </p:cNvPr>
          <p:cNvCxnSpPr>
            <a:cxnSpLocks/>
            <a:stCxn id="23" idx="2"/>
            <a:endCxn id="19" idx="6"/>
          </p:cNvCxnSpPr>
          <p:nvPr/>
        </p:nvCxnSpPr>
        <p:spPr>
          <a:xfrm flipH="1" flipV="1">
            <a:off x="1136751" y="1802849"/>
            <a:ext cx="219656" cy="7948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63D2E6E-F550-374C-BF56-D5CF343B26D7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145215" y="2073787"/>
            <a:ext cx="211191" cy="2374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6C411CF-A41D-E64B-9355-36458F3A7810}"/>
              </a:ext>
            </a:extLst>
          </p:cNvPr>
          <p:cNvCxnSpPr>
            <a:cxnSpLocks/>
            <a:stCxn id="24" idx="2"/>
            <a:endCxn id="21" idx="6"/>
          </p:cNvCxnSpPr>
          <p:nvPr/>
        </p:nvCxnSpPr>
        <p:spPr>
          <a:xfrm flipH="1">
            <a:off x="1145215" y="2311269"/>
            <a:ext cx="211191" cy="276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B3A24C4-753B-BB4D-9126-B69DE05B5AB0}"/>
              </a:ext>
            </a:extLst>
          </p:cNvPr>
          <p:cNvCxnSpPr>
            <a:cxnSpLocks/>
            <a:stCxn id="23" idx="2"/>
            <a:endCxn id="21" idx="6"/>
          </p:cNvCxnSpPr>
          <p:nvPr/>
        </p:nvCxnSpPr>
        <p:spPr>
          <a:xfrm flipH="1" flipV="1">
            <a:off x="1145215" y="2338889"/>
            <a:ext cx="211192" cy="2587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A8F44DE-E2E5-EC4D-A432-4FEC83F8AF5E}"/>
              </a:ext>
            </a:extLst>
          </p:cNvPr>
          <p:cNvCxnSpPr>
            <a:cxnSpLocks/>
            <a:stCxn id="24" idx="2"/>
            <a:endCxn id="22" idx="6"/>
          </p:cNvCxnSpPr>
          <p:nvPr/>
        </p:nvCxnSpPr>
        <p:spPr>
          <a:xfrm flipH="1">
            <a:off x="1136750" y="2311269"/>
            <a:ext cx="219656" cy="292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2F4130F-9BF2-F14D-8212-72116705FFA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145215" y="2597670"/>
            <a:ext cx="2111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DCC5E3E-5701-7142-AAC1-023160D687C4}"/>
              </a:ext>
            </a:extLst>
          </p:cNvPr>
          <p:cNvCxnSpPr>
            <a:cxnSpLocks/>
            <a:stCxn id="23" idx="2"/>
            <a:endCxn id="28" idx="7"/>
          </p:cNvCxnSpPr>
          <p:nvPr/>
        </p:nvCxnSpPr>
        <p:spPr>
          <a:xfrm flipH="1">
            <a:off x="1115346" y="2597670"/>
            <a:ext cx="241061" cy="21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C76C7C2-566C-CC4F-981F-BC71EBD5D678}"/>
              </a:ext>
            </a:extLst>
          </p:cNvPr>
          <p:cNvCxnSpPr>
            <a:cxnSpLocks/>
            <a:stCxn id="26" idx="2"/>
            <a:endCxn id="25" idx="6"/>
          </p:cNvCxnSpPr>
          <p:nvPr/>
        </p:nvCxnSpPr>
        <p:spPr>
          <a:xfrm flipH="1" flipV="1">
            <a:off x="1502557" y="2024012"/>
            <a:ext cx="167689" cy="1517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A8F22C6-ED46-9048-A3D3-A40CEC3D0A40}"/>
              </a:ext>
            </a:extLst>
          </p:cNvPr>
          <p:cNvCxnSpPr>
            <a:cxnSpLocks/>
            <a:stCxn id="26" idx="2"/>
            <a:endCxn id="24" idx="6"/>
          </p:cNvCxnSpPr>
          <p:nvPr/>
        </p:nvCxnSpPr>
        <p:spPr>
          <a:xfrm flipH="1">
            <a:off x="1502557" y="2175808"/>
            <a:ext cx="167689" cy="1354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B0B1186-0393-B14E-B058-675817700C3E}"/>
              </a:ext>
            </a:extLst>
          </p:cNvPr>
          <p:cNvCxnSpPr>
            <a:cxnSpLocks/>
            <a:stCxn id="26" idx="2"/>
            <a:endCxn id="23" idx="6"/>
          </p:cNvCxnSpPr>
          <p:nvPr/>
        </p:nvCxnSpPr>
        <p:spPr>
          <a:xfrm flipH="1">
            <a:off x="1502558" y="2175808"/>
            <a:ext cx="167688" cy="421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39BEEB8-D98E-2244-AE26-BBBB39D831AD}"/>
              </a:ext>
            </a:extLst>
          </p:cNvPr>
          <p:cNvCxnSpPr>
            <a:cxnSpLocks/>
            <a:stCxn id="23" idx="6"/>
            <a:endCxn id="27" idx="2"/>
          </p:cNvCxnSpPr>
          <p:nvPr/>
        </p:nvCxnSpPr>
        <p:spPr>
          <a:xfrm flipV="1">
            <a:off x="1502558" y="2465892"/>
            <a:ext cx="167688" cy="1317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204B01F-8E4E-8D4A-A29E-B8F348BA482A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>
          <a:xfrm>
            <a:off x="1502557" y="2311269"/>
            <a:ext cx="167689" cy="154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48B8927-6F35-C74A-9116-1E4BF7689ECC}"/>
              </a:ext>
            </a:extLst>
          </p:cNvPr>
          <p:cNvCxnSpPr>
            <a:cxnSpLocks/>
            <a:stCxn id="27" idx="2"/>
            <a:endCxn id="25" idx="6"/>
          </p:cNvCxnSpPr>
          <p:nvPr/>
        </p:nvCxnSpPr>
        <p:spPr>
          <a:xfrm flipH="1" flipV="1">
            <a:off x="1502557" y="2024012"/>
            <a:ext cx="167689" cy="4418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F2D28E5-40F5-B747-AF30-F03EC6302FCC}"/>
              </a:ext>
            </a:extLst>
          </p:cNvPr>
          <p:cNvCxnSpPr>
            <a:cxnSpLocks/>
          </p:cNvCxnSpPr>
          <p:nvPr/>
        </p:nvCxnSpPr>
        <p:spPr>
          <a:xfrm flipV="1">
            <a:off x="3005363" y="2513526"/>
            <a:ext cx="2275313" cy="107423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BBB5702-9170-2D4B-B7E9-0D76DF961EBA}"/>
              </a:ext>
            </a:extLst>
          </p:cNvPr>
          <p:cNvCxnSpPr>
            <a:cxnSpLocks/>
          </p:cNvCxnSpPr>
          <p:nvPr/>
        </p:nvCxnSpPr>
        <p:spPr>
          <a:xfrm>
            <a:off x="3020992" y="2620948"/>
            <a:ext cx="2259684" cy="97895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621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4F0828-BDB7-FE4E-919A-DF9A9036B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334" y="1613272"/>
            <a:ext cx="1590474" cy="23420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AD9EC6-2EEC-4E4E-BAEE-B23C5C7DB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787" y="1613271"/>
            <a:ext cx="1590474" cy="23420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D9991B-132D-B540-BFE8-C7568ABECF25}"/>
              </a:ext>
            </a:extLst>
          </p:cNvPr>
          <p:cNvSpPr/>
          <p:nvPr/>
        </p:nvSpPr>
        <p:spPr>
          <a:xfrm>
            <a:off x="3974600" y="3993593"/>
            <a:ext cx="24748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True Label: [Comedy, Romance]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3CDBDB-A342-0545-8361-6C8BBB50AE69}"/>
              </a:ext>
            </a:extLst>
          </p:cNvPr>
          <p:cNvSpPr/>
          <p:nvPr/>
        </p:nvSpPr>
        <p:spPr>
          <a:xfrm>
            <a:off x="925976" y="3993593"/>
            <a:ext cx="3048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True Label: [Comedy, Drama, Romance] </a:t>
            </a:r>
          </a:p>
        </p:txBody>
      </p:sp>
    </p:spTree>
    <p:extLst>
      <p:ext uri="{BB962C8B-B14F-4D97-AF65-F5344CB8AC3E}">
        <p14:creationId xmlns:p14="http://schemas.microsoft.com/office/powerpoint/2010/main" val="2187823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186</Words>
  <Application>Microsoft Macintosh PowerPoint</Application>
  <PresentationFormat>Widescreen</PresentationFormat>
  <Paragraphs>34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Pin</dc:creator>
  <cp:lastModifiedBy>Thomas Pin</cp:lastModifiedBy>
  <cp:revision>17</cp:revision>
  <dcterms:created xsi:type="dcterms:W3CDTF">2020-05-30T19:18:27Z</dcterms:created>
  <dcterms:modified xsi:type="dcterms:W3CDTF">2020-06-03T00:11:49Z</dcterms:modified>
</cp:coreProperties>
</file>